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log is on both sides of the equal sign then eliminate log and solve.</a:t>
            </a:r>
          </a:p>
          <a:p>
            <a:r>
              <a:rPr lang="en-US" dirty="0" smtClean="0"/>
              <a:t>If you only see log once, then isolate the log and change into exponential form to solve.</a:t>
            </a:r>
          </a:p>
          <a:p>
            <a:r>
              <a:rPr lang="en-US" dirty="0" smtClean="0"/>
              <a:t>If you see log more than once on one side of the equal sign condense to a single log and use the steps above </a:t>
            </a:r>
            <a:r>
              <a:rPr lang="en-US" smtClean="0"/>
              <a:t>to solve.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Logarithmic Equations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</TotalTime>
  <Words>65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Paper</vt:lpstr>
      <vt:lpstr>Solving Logarithmic Equations</vt:lpstr>
    </vt:vector>
  </TitlesOfParts>
  <Company>Oxford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Logarithmic Equations</dc:title>
  <dc:creator>setupuser</dc:creator>
  <cp:lastModifiedBy>setupuser</cp:lastModifiedBy>
  <cp:revision>1</cp:revision>
  <dcterms:created xsi:type="dcterms:W3CDTF">2014-05-23T11:55:31Z</dcterms:created>
  <dcterms:modified xsi:type="dcterms:W3CDTF">2014-05-23T12:01:16Z</dcterms:modified>
</cp:coreProperties>
</file>